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7_561976D3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3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C90992-2A36-D60C-29DC-152B2C58971E}" name="Vadym Yatsunyk" initials="VY" userId="S::vadym.yatsunyk@zfsl-jue.de::9a7461c8-9109-4dce-8ef6-4dec4448f8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6"/>
    <p:restoredTop sz="94678"/>
  </p:normalViewPr>
  <p:slideViewPr>
    <p:cSldViewPr snapToGrid="0">
      <p:cViewPr varScale="1">
        <p:scale>
          <a:sx n="117" d="100"/>
          <a:sy n="117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modernComment_107_561976D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6C13AC-E9BB-D545-840C-36FD6EAE3ACB}" authorId="{8CC90992-2A36-D60C-29DC-152B2C58971E}" created="2026-01-27T18:06:51.489">
    <pc:sldMkLst xmlns:pc="http://schemas.microsoft.com/office/powerpoint/2013/main/command">
      <pc:docMk/>
      <pc:sldMk cId="1444509395" sldId="263"/>
    </pc:sldMkLst>
    <p188:pos x="11788775" y="6654800"/>
    <p188:txBody>
      <a:bodyPr/>
      <a:lstStyle/>
      <a:p>
        <a:r>
          <a:rPr lang="ru-UA"/>
          <a:t> 
[1] Etat 2026: Verteidigungsausgaben von 108 Millliarden Euro https://www.bundestag.de/presse/hib/kurzmeldungen-1106068
[2] Verteidigungshaushalt stärkt Deutschland und NATO https://www.bmvg.de/de/aktuelles/deutschland-investiert-in-verteidigung-und-staerkt-das-buendnis-6045046
[3] Kriegshaushalt 2026: Deutschland rüstet für Krieg gegen ... https://www.wsws.org/de/articles/2025/12/01/haus-d01.html
[4] Etat 2026: Änderungen im Verteidigungshaushalt beschlossen https://www.bundestag.de/presse/hib/kurzmeldungen-1121624
[5] Investitionen in unsere Sicherheit: Verteidigungshaushalt ... https://www.bmvg.de/de/presse/investitionen-in-sicherheit-verteidigungshaushalt-2026-6039980
[6] Mehr als 108 Milliarden Euro für das Militär https://taz.de/Verteidigungshaushalt/!6132766/
[7] Verteidigungshaushalt 2026 steigt auf 82,7 Milliarden Euro https://esut.de/2025/07/meldungen/61939/verteidigungshaushalt-2026-steigt-auf-827-milliarden-euro/
[8] Haushaltsplan 2026 - Einzelplan https://www.bundeshaushalt.de/static/daten/2026/soll/draft/epl14.pdf
[9] Deutschland beschließt Rüstungs-Ausgaben von 83 Milliarden – und das fast ohne Trump https://www.merkur.de/wirtschaft/deutschland-beschliesst-ruestungs-ausgaben-von-83-milliarden-und-das-fast-ohne-trump-zr-93951569.html
[10] Erhöhung des Verteidigungsetats: Kurzschlüssiger ... https://taz.de/Erhoehung-des-Verteidigungsetats/!6132974/
[11] Munition für die Truppe https://www.das-parlament.de/inland/verteidigung/munition-fuer-die-truppe
[12] Pressekonferenz: Vorstellung des Haushaltsentwurfs 2026 https://www.bundesfinanzministerium.de/Content/DE/Standardartikel/Video-Textfassungen/2025/textfassung-2025-07-30-regierungsentwurf-2026.html
[13] Internes Papier: Regierung will weitere 377 Milliarden in Rüstung investieren https://www.berliner-zeitung.de/news/bundeswehr-ausgaben-regierung-will-weitere-377-milliarden-in-ruestung-investieren-li.10002667
[14] 5-Prozent-Ziel der Nato: Was das für Bundeshaushalt ... https://correctiv.org/faktencheck/hintergrund/2025/06/25/5-prozent-ziel-der-nato-was-das-fuer-den-bundeshaushalt-bedeutet/
[15] 2026 – Bundeswehr kriegt über 108 Milliarden Euro und ... https://www.hartpunkt.de/2026-bundeswehr-kriegt-ueber-108-milliarden-euro-und-12-000-neue-planstellen-fuer-truppe-und-verwaltung/
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8254B-5AC0-F20E-301C-441C17536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56B8FF-E726-C619-CE08-6311591B7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6E0FCE-928C-05B2-2819-3F3FF17C1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AC96C-EB77-717A-62FE-E9AE116B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EA2B5B-EB81-19FB-2F80-B0A3496B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62934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58A9D-7D03-3931-B3B7-69F5C07F7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83F354-3BB0-667B-BF95-EA176366F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936F6A-9B3B-9A2F-BDF6-986A56C42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83C2B-C58B-4029-4779-F4489D75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C8F52D-9F22-1BEF-9A20-D6D0A16B4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5860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812EA-D2B0-333E-C22F-C1B84DBC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E6C82C-C0BF-9180-9FD6-0B7D36198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1DD11C-D5B9-FAEE-61A5-7CA8645F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D780E2-A8D4-EBA0-076F-17E06509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F7B5D-853D-1A5E-102A-C9B16089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2429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34EF6-7592-A9EE-8786-C008B9A1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9FC63D-CE46-9D19-970A-CE6B8DA4A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1D1694-4E53-E2D1-713A-96B975C94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020391-423E-9276-698F-5F49C94E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E14E58-3D99-6254-6EEC-97570CB6A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F358CC-A05D-11B5-2F4E-F35086DF6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8711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DFCB6-0C81-D6FE-B678-F9DE6D8F2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789C43-27F5-FC00-C370-6CDB363BD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BA5D2C-B789-9314-9EE5-B7BD6949E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372E44-19B5-B5F1-C949-89D7939248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C517CE-96C4-DD81-6F28-F1709B9983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63C6C7E-6F16-9055-538F-3F3D90594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7F77C9-1A44-B5C4-21CA-2E67D791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4809FA-EABD-C5B0-308D-0EDB8911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70168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2A038-2381-5228-6181-5D134939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248DDC-4EC2-D34A-304F-FEEF020D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38F568-8482-9B0D-64D6-E86253FD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77A22E-DEDC-4A11-3EE1-AD123361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08917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BE9884-C556-0AB9-0518-BE53E205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7FFE20-AE1B-7EF1-0269-37AF43C3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94AFE1-03BE-0E73-3D14-8FF4F00EB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7856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744AB-2E0A-9B80-61CB-EB4D584C6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FCBA8B-40C5-1AEA-2999-88EB40CAF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2DEA73-4D29-3EE3-90D2-9BB4B8A4D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1CF0B2-2502-DB63-58E2-494E81725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87E456-B821-4ADA-B1B8-CA3A02C8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7068A2-2B31-F0A2-45FB-43E1CD58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4403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3EC89-D2F4-F181-69A7-6A21B925A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FADC22-B3E7-0BEF-7747-D0BE760A5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4522A7-09E2-3FF2-A385-3FC58E9C4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6D6C78-A99C-51BF-0EF1-EC814012B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D57A77-80B5-D34C-9E8D-C7E9C7D5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047178-1CA5-E025-8CC0-E9025858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1560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5D76A-F631-7AE7-E440-B804584A8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07351D-C2CF-7DE5-C30F-191582DF3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E2613A-0549-1569-CB0D-253F5D55F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88E82-4DCF-B809-8BB6-C1D006451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3FAF2A-9C38-1226-2135-EE748242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3405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D8DA37-CD9E-7DF3-272B-D89C11F8F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DBF2C2-BEFC-2F97-463C-1B17A9CC1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9A5DB-DD8F-B41A-BA3D-7EE68B69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D1FD43-0B46-1408-0960-29634D63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4E73CA-689E-0057-A245-E1C2E973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800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0C9CB-82A2-9E9E-858F-7717780E1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920A73-B266-E1ED-1EC4-E2152CF94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54B98E-1F55-AB69-BB6C-94A343EB2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F5058-CB3C-F644-B98E-7F1CAE70A322}" type="datetimeFigureOut">
              <a:rPr lang="ru-UA" smtClean="0"/>
              <a:t>27.01.2026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0149D-EFFC-2F89-90E8-BE3C19A08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87662C-26D9-1980-61E6-BC34381D5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93035-705F-744D-9D72-54B3E53912A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365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dfheute.de/politik/ausland/merz-frieden-bedrohung-russland-100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07_561976D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undesregierung.de/breg-de/mediathek/videos/video-das-kann-deutschland-verteidigung-239432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59F5B-2FB6-C59B-1EDF-07B21899D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4857"/>
            <a:ext cx="9144000" cy="111510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b="1" dirty="0" err="1"/>
              <a:t>Aufrüstung</a:t>
            </a:r>
            <a:r>
              <a:rPr lang="en-US" dirty="0"/>
              <a:t> für den Krieg.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0FBC34-124C-9602-926B-2FE093E9F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84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 dirty="0"/>
              <a:t>Damals und Heute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845F37-B7B1-1A79-CCBB-D4EE996A9B58}"/>
              </a:ext>
            </a:extLst>
          </p:cNvPr>
          <p:cNvSpPr txBox="1"/>
          <p:nvPr/>
        </p:nvSpPr>
        <p:spPr>
          <a:xfrm>
            <a:off x="4909457" y="4724400"/>
            <a:ext cx="221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Das Buch: </a:t>
            </a:r>
            <a:r>
              <a:rPr lang="en-US" dirty="0" err="1"/>
              <a:t>Seite</a:t>
            </a:r>
            <a:r>
              <a:rPr lang="en-US" dirty="0"/>
              <a:t> 98-99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0620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4534D-601F-E159-3B88-8200C2352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Boris Pistorius (Bundesverteidigungsminister):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B403E-9C53-4BBA-73AB-221666F47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e-DE" dirty="0"/>
              <a:t>„Wir sind nicht im Krieg, aber wir sind auch nicht mehr im kompletten Frieden. Wir werden attackiert, hybrid, mit Desinformationskampagnen und eben durch Drohneneindringen.“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8714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F5CF3D-CB21-598C-E2E2-D04E5BC8E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3038383"/>
            <a:ext cx="10515600" cy="169565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de-DE" sz="3100" b="1" dirty="0"/>
              <a:t>Auch Thomas Röwekamp (CDU),</a:t>
            </a:r>
            <a:r>
              <a:rPr lang="de-DE" sz="3100" dirty="0"/>
              <a:t> der Vorsitzende des Verteidigungsausschusses, sagt im Morgenmagazin des ZDF, </a:t>
            </a:r>
            <a:r>
              <a:rPr lang="de-DE" dirty="0"/>
              <a:t>dass Deutschland nicht mehr im Frieden lebt.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AE5A3-4869-A2C9-F578-3F1EA5CF0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5200537"/>
            <a:ext cx="10515600" cy="1409020"/>
          </a:xfrm>
        </p:spPr>
        <p:txBody>
          <a:bodyPr/>
          <a:lstStyle/>
          <a:p>
            <a:r>
              <a:rPr lang="de-DE" dirty="0">
                <a:hlinkClick r:id="rId2"/>
              </a:rPr>
              <a:t>https://www.zdfheute.de/politik/ausland/merz-frieden-bedrohung-russland-100.html</a:t>
            </a:r>
            <a:br>
              <a:rPr lang="de-DE" dirty="0"/>
            </a:br>
            <a:r>
              <a:rPr lang="de-DE" dirty="0"/>
              <a:t>Datum: </a:t>
            </a:r>
            <a:r>
              <a:rPr lang="ru-UA" dirty="0"/>
              <a:t>30.09.2025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FE8D2-FA44-C3DB-24AE-292033324FFB}"/>
              </a:ext>
            </a:extLst>
          </p:cNvPr>
          <p:cNvSpPr txBox="1"/>
          <p:nvPr/>
        </p:nvSpPr>
        <p:spPr>
          <a:xfrm>
            <a:off x="707571" y="1011131"/>
            <a:ext cx="10112829" cy="13849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sz="2800" dirty="0"/>
              <a:t>Angesichts russischer Bedrohung</a:t>
            </a:r>
            <a:r>
              <a:rPr lang="de-DE" sz="2800" b="1" dirty="0"/>
              <a:t>: </a:t>
            </a:r>
            <a:br>
              <a:rPr lang="de-DE" sz="2800" b="1" dirty="0"/>
            </a:br>
            <a:r>
              <a:rPr lang="de-DE" sz="2800" b="1" dirty="0"/>
              <a:t>Merz: "Wir sind nicht mehr im Frieden"</a:t>
            </a:r>
          </a:p>
          <a:p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1154419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C485D37-14E6-AD3E-C66B-A7F4F984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838" y="393895"/>
            <a:ext cx="4118211" cy="171199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Aufrüstungsplan</a:t>
            </a:r>
            <a:r>
              <a:rPr lang="en-US" dirty="0"/>
              <a:t> 2026</a:t>
            </a:r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F2DDE0-CB0C-3784-90EA-1FD2F3E19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6875123" cy="6875123"/>
          </a:xfr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59E84B8B-DEFF-3B1E-B90C-7DFBEB0932E9}"/>
              </a:ext>
            </a:extLst>
          </p:cNvPr>
          <p:cNvSpPr txBox="1">
            <a:spLocks/>
          </p:cNvSpPr>
          <p:nvPr/>
        </p:nvSpPr>
        <p:spPr>
          <a:xfrm>
            <a:off x="7058891" y="4752109"/>
            <a:ext cx="4869873" cy="18713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hlinkClick r:id="rId4"/>
              </a:rPr>
              <a:t>https://www.bundesregierung.de/breg-de/mediathek/videos/video-das-kann-deutschland-verteidigung-2394320</a:t>
            </a:r>
            <a:br>
              <a:rPr lang="de-DE" dirty="0"/>
            </a:br>
            <a:r>
              <a:rPr lang="de-DE" dirty="0"/>
              <a:t>Dienstag, 18. November 2025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4450939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57586-1AD3-3220-222B-777459AF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Aufrustung</a:t>
            </a:r>
            <a:r>
              <a:rPr lang="de-DE" dirty="0"/>
              <a:t> ab 1934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8BBB78-0A6F-29C9-A928-2242155D4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u="sng" dirty="0"/>
              <a:t>Vierjahresplan</a:t>
            </a:r>
            <a:br>
              <a:rPr lang="de-DE" dirty="0"/>
            </a:br>
            <a:r>
              <a:rPr lang="de-DE" dirty="0"/>
              <a:t>Programm von 1936 mit dem das Deutsche Reich innerhalb von vier Jahren kriegsbereit gemacht werden sollte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257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634AA-C567-7E42-647B-F21AF484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Ab 1935 mussten alle </a:t>
            </a:r>
            <a:r>
              <a:rPr lang="de-DE" dirty="0" err="1"/>
              <a:t>jugen</a:t>
            </a:r>
            <a:r>
              <a:rPr lang="de-DE" dirty="0"/>
              <a:t> Männer im alter von 18 bis 25 Jahren *</a:t>
            </a:r>
            <a:r>
              <a:rPr lang="de-DE" sz="2400" dirty="0"/>
              <a:t>ab 1939 auch für die Frauen 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FF5452-1E89-5288-6127-68FF7E036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24404"/>
          </a:xfrm>
        </p:spPr>
        <p:txBody>
          <a:bodyPr/>
          <a:lstStyle/>
          <a:p>
            <a:r>
              <a:rPr lang="de-DE" dirty="0"/>
              <a:t>Für ein halbes Jahr gemeinnützige Arbeit leisten (Reichsarbeitsdienst)</a:t>
            </a:r>
          </a:p>
          <a:p>
            <a:r>
              <a:rPr lang="de-DE" dirty="0"/>
              <a:t>Sie arbeiteten in der  Landwirtschaft oder im </a:t>
            </a:r>
            <a:r>
              <a:rPr lang="de-DE" dirty="0" err="1"/>
              <a:t>Strassenbau</a:t>
            </a:r>
            <a:r>
              <a:rPr lang="de-DE" dirty="0"/>
              <a:t> </a:t>
            </a:r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0D9B7-B332-B45A-7B11-AE08EE154260}"/>
              </a:ext>
            </a:extLst>
          </p:cNvPr>
          <p:cNvSpPr txBox="1"/>
          <p:nvPr/>
        </p:nvSpPr>
        <p:spPr>
          <a:xfrm>
            <a:off x="3374571" y="41399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Welche Straßen und Autobahnen wurden in dieser Zeit in Nordrhein-Westfalen gebaut?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97907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D5AA84-7DD6-4DB5-415C-D10E7D2EC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057" y="-1"/>
            <a:ext cx="10292443" cy="6861629"/>
          </a:xfrm>
        </p:spPr>
      </p:pic>
    </p:spTree>
    <p:extLst>
      <p:ext uri="{BB962C8B-B14F-4D97-AF65-F5344CB8AC3E}">
        <p14:creationId xmlns:p14="http://schemas.microsoft.com/office/powerpoint/2010/main" val="43519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A8A4B-A8C2-459E-377F-BC456705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Maßnahmen</a:t>
            </a:r>
            <a:r>
              <a:rPr lang="en-US" dirty="0"/>
              <a:t> der </a:t>
            </a:r>
            <a:r>
              <a:rPr lang="en-US" dirty="0" err="1"/>
              <a:t>Regierung</a:t>
            </a:r>
            <a:r>
              <a:rPr lang="en-US" dirty="0"/>
              <a:t> </a:t>
            </a:r>
            <a:r>
              <a:rPr lang="en-US" dirty="0" err="1"/>
              <a:t>gegen</a:t>
            </a:r>
            <a:r>
              <a:rPr lang="en-US" dirty="0"/>
              <a:t> </a:t>
            </a:r>
            <a:r>
              <a:rPr lang="en-US" dirty="0" err="1"/>
              <a:t>Arbeitslosigkeit</a:t>
            </a:r>
            <a:r>
              <a:rPr lang="en-US" dirty="0"/>
              <a:t>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7603B3-49BA-DC46-C084-F79ED1C15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	•	Öffentliche Arbeitsbeschaffungsprogramme: Bau von Autobahnen (Reichsautobahnen), Straßen und Infrastrukturprojekten. Bis 1938 sank die Arbeitslosigkeit auf unter 1 Million.</a:t>
            </a:r>
          </a:p>
          <a:p>
            <a:pPr marL="0" indent="0">
              <a:buNone/>
            </a:pPr>
            <a:r>
              <a:rPr lang="de-DE" dirty="0"/>
              <a:t>	•	Aufrüstung und Rüstungsindustrie: Massive Expansion der Wehrmacht, Produktion von Panzern, Flugzeugen und Waffen schuf Hunderttausende Jobs in der Industrie.</a:t>
            </a:r>
          </a:p>
          <a:p>
            <a:pPr marL="0" indent="0">
              <a:buNone/>
            </a:pPr>
            <a:r>
              <a:rPr lang="de-DE" dirty="0"/>
              <a:t>	•	Weitere Initiativen: Auflösung der Arbeitslosenversicherung, Einführung von Arbeitsdienst (RAD), Frauen aus dem Arbeitsmarkt drängen (z. B. durch „Kinder, Küche, Kirche“) und Förderung von Volumenproduktion.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60163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601EE-7D87-F106-B480-C7F748D0B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Finanzierung der Kosten für Arbeitsplatz-Aufbau: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0E92BC-2FAD-9C06-6278-3E859E399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•	Defizitfinanzierung und Schulden: Der Staat finanzierte die Aufrüstung und Projekte durch massive Neuverschuldung („</a:t>
            </a:r>
            <a:r>
              <a:rPr lang="de-DE" dirty="0" err="1"/>
              <a:t>Mefo</a:t>
            </a:r>
            <a:r>
              <a:rPr lang="de-DE" dirty="0"/>
              <a:t>-Wechsel“ – fiktive Zahlungsmittel der Metallurgischen Forschungsgesellschaft, die die Inflation kaschierten).</a:t>
            </a:r>
          </a:p>
          <a:p>
            <a:pPr marL="0" indent="0">
              <a:buNone/>
            </a:pPr>
            <a:r>
              <a:rPr lang="de-DE" dirty="0"/>
              <a:t>	•	Steuererhöhungen und Enteignungen: Erhöhung von Verbrauchssteuern, Zwangsabgaben und Enteignung jüdischen Eigentums sowie Zwangsabgaben auf Unternehmen.</a:t>
            </a:r>
          </a:p>
          <a:p>
            <a:pPr marL="0" indent="0">
              <a:buNone/>
            </a:pPr>
            <a:r>
              <a:rPr lang="de-DE" dirty="0"/>
              <a:t>	•	Arbeitslosengeldkürzungen: Reduzierung von Sozialausgaben, um Mittel freizusetzen.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99364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CA4CDE-052C-FEE7-7A02-7D324C5B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 der NSDAP: Nur Arbeitsplätze oder Aufrüstung für den Krieg?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FFBF13-5F8E-8B25-1491-A7C2DB070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Die NSDAP verfolgte beides, aber primär ging es um Aufrüstung für den Krieg („Lebensraum im Osten“ und Revision des Versailler Vertrags). Der Arbeitsplatz-Aufbau diente als Propaganda („Wirtschaftswunder“) und Tarnung für die heimliche Rüstung bis 1935. Hitler plante den Krieg von Anfang an, die Arbeitslosigkeit war ein willkommener Vorwand.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827486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439</Words>
  <Application>Microsoft Macintosh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Aufrüstung für den Krieg.</vt:lpstr>
      <vt:lpstr>Boris Pistorius (Bundesverteidigungsminister):</vt:lpstr>
      <vt:lpstr>Auch Thomas Röwekamp (CDU), der Vorsitzende des Verteidigungsausschusses, sagt im Morgenmagazin des ZDF, dass Deutschland nicht mehr im Frieden lebt.</vt:lpstr>
      <vt:lpstr>Aufrüstungsplan 2026</vt:lpstr>
      <vt:lpstr>Aufrustung ab 1934</vt:lpstr>
      <vt:lpstr>Ab 1935 mussten alle jugen Männer im alter von 18 bis 25 Jahren *ab 1939 auch für die Frauen </vt:lpstr>
      <vt:lpstr>Презентация PowerPoint</vt:lpstr>
      <vt:lpstr>Maßnahmen der Regierung gegen Arbeitslosigkeit:</vt:lpstr>
      <vt:lpstr>Finanzierung der Kosten für Arbeitsplatz-Aufbau:</vt:lpstr>
      <vt:lpstr>Ziel der NSDAP: Nur Arbeitsplätze oder Aufrüstung für den Krieg?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Vadym Yatsunyk</dc:creator>
  <cp:lastModifiedBy>Vadym Yatsunyk</cp:lastModifiedBy>
  <cp:revision>3</cp:revision>
  <dcterms:created xsi:type="dcterms:W3CDTF">2026-01-27T17:09:14Z</dcterms:created>
  <dcterms:modified xsi:type="dcterms:W3CDTF">2026-01-27T19:49:44Z</dcterms:modified>
</cp:coreProperties>
</file>