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5"/>
  </p:notesMasterIdLst>
  <p:sldIdLst>
    <p:sldId id="256" r:id="rId2"/>
    <p:sldId id="257" r:id="rId3"/>
    <p:sldId id="278" r:id="rId4"/>
    <p:sldId id="259" r:id="rId5"/>
    <p:sldId id="275" r:id="rId6"/>
    <p:sldId id="276" r:id="rId7"/>
    <p:sldId id="290" r:id="rId8"/>
    <p:sldId id="272" r:id="rId9"/>
    <p:sldId id="277" r:id="rId10"/>
    <p:sldId id="260" r:id="rId11"/>
    <p:sldId id="261" r:id="rId12"/>
    <p:sldId id="263" r:id="rId13"/>
    <p:sldId id="279" r:id="rId14"/>
    <p:sldId id="264" r:id="rId15"/>
    <p:sldId id="265" r:id="rId16"/>
    <p:sldId id="262" r:id="rId17"/>
    <p:sldId id="280" r:id="rId18"/>
    <p:sldId id="266" r:id="rId19"/>
    <p:sldId id="291" r:id="rId20"/>
    <p:sldId id="281" r:id="rId21"/>
    <p:sldId id="271" r:id="rId22"/>
    <p:sldId id="273" r:id="rId23"/>
    <p:sldId id="274" r:id="rId24"/>
    <p:sldId id="267" r:id="rId25"/>
    <p:sldId id="282" r:id="rId26"/>
    <p:sldId id="284" r:id="rId27"/>
    <p:sldId id="285" r:id="rId28"/>
    <p:sldId id="286" r:id="rId29"/>
    <p:sldId id="287" r:id="rId30"/>
    <p:sldId id="269" r:id="rId31"/>
    <p:sldId id="288" r:id="rId32"/>
    <p:sldId id="270" r:id="rId33"/>
    <p:sldId id="283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066635B-39B4-6645-8084-83BF1F7A4F73}">
          <p14:sldIdLst>
            <p14:sldId id="256"/>
            <p14:sldId id="257"/>
            <p14:sldId id="278"/>
            <p14:sldId id="259"/>
            <p14:sldId id="275"/>
            <p14:sldId id="276"/>
            <p14:sldId id="290"/>
            <p14:sldId id="272"/>
            <p14:sldId id="277"/>
            <p14:sldId id="260"/>
            <p14:sldId id="261"/>
          </p14:sldIdLst>
        </p14:section>
        <p14:section name="Раздел без заголовка" id="{5D369D11-27EF-1A43-AE5A-68BAE094F1CE}">
          <p14:sldIdLst>
            <p14:sldId id="263"/>
            <p14:sldId id="279"/>
            <p14:sldId id="264"/>
            <p14:sldId id="265"/>
            <p14:sldId id="262"/>
            <p14:sldId id="280"/>
            <p14:sldId id="266"/>
            <p14:sldId id="291"/>
            <p14:sldId id="281"/>
            <p14:sldId id="271"/>
            <p14:sldId id="273"/>
            <p14:sldId id="274"/>
            <p14:sldId id="267"/>
            <p14:sldId id="282"/>
            <p14:sldId id="284"/>
            <p14:sldId id="285"/>
            <p14:sldId id="286"/>
            <p14:sldId id="287"/>
            <p14:sldId id="269"/>
            <p14:sldId id="288"/>
            <p14:sldId id="270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16"/>
    <p:restoredTop sz="94421"/>
  </p:normalViewPr>
  <p:slideViewPr>
    <p:cSldViewPr snapToGrid="0">
      <p:cViewPr>
        <p:scale>
          <a:sx n="106" d="100"/>
          <a:sy n="106" d="100"/>
        </p:scale>
        <p:origin x="144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11:11:22.7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11:11:23.78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11:11:57.67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D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C28406-68D3-EE40-899C-8C0E064495AD}" type="datetimeFigureOut">
              <a:rPr lang="ru-DE" smtClean="0"/>
              <a:t>05.02.26</a:t>
            </a:fld>
            <a:endParaRPr lang="ru-D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D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D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D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CCF50E-732B-CC4A-BA84-6186BC82FC35}" type="slidenum">
              <a:rPr lang="ru-DE" smtClean="0"/>
              <a:t>‹#›</a:t>
            </a:fld>
            <a:endParaRPr lang="ru-DE"/>
          </a:p>
        </p:txBody>
      </p:sp>
    </p:spTree>
    <p:extLst>
      <p:ext uri="{BB962C8B-B14F-4D97-AF65-F5344CB8AC3E}">
        <p14:creationId xmlns:p14="http://schemas.microsoft.com/office/powerpoint/2010/main" val="1602937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97A8C-84FA-BB4E-8374-6B63028DF735}" type="datetimeFigureOut">
              <a:rPr lang="ru-DE" smtClean="0"/>
              <a:t>05.02.26</a:t>
            </a:fld>
            <a:endParaRPr lang="ru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EF8F9F5E-73C2-BB4B-B673-8C67AD38F080}" type="slidenum">
              <a:rPr lang="ru-DE" smtClean="0"/>
              <a:t>‹#›</a:t>
            </a:fld>
            <a:endParaRPr lang="ru-DE"/>
          </a:p>
        </p:txBody>
      </p:sp>
    </p:spTree>
    <p:extLst>
      <p:ext uri="{BB962C8B-B14F-4D97-AF65-F5344CB8AC3E}">
        <p14:creationId xmlns:p14="http://schemas.microsoft.com/office/powerpoint/2010/main" val="3277641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97A8C-84FA-BB4E-8374-6B63028DF735}" type="datetimeFigureOut">
              <a:rPr lang="ru-DE" smtClean="0"/>
              <a:t>05.02.26</a:t>
            </a:fld>
            <a:endParaRPr lang="ru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9F5E-73C2-BB4B-B673-8C67AD38F080}" type="slidenum">
              <a:rPr lang="ru-DE" smtClean="0"/>
              <a:t>‹#›</a:t>
            </a:fld>
            <a:endParaRPr lang="ru-DE"/>
          </a:p>
        </p:txBody>
      </p:sp>
    </p:spTree>
    <p:extLst>
      <p:ext uri="{BB962C8B-B14F-4D97-AF65-F5344CB8AC3E}">
        <p14:creationId xmlns:p14="http://schemas.microsoft.com/office/powerpoint/2010/main" val="3456047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8DD97A8C-84FA-BB4E-8374-6B63028DF735}" type="datetimeFigureOut">
              <a:rPr lang="ru-DE" smtClean="0"/>
              <a:t>05.02.26</a:t>
            </a:fld>
            <a:endParaRPr lang="ru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ru-DE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EF8F9F5E-73C2-BB4B-B673-8C67AD38F080}" type="slidenum">
              <a:rPr lang="ru-DE" smtClean="0"/>
              <a:t>‹#›</a:t>
            </a:fld>
            <a:endParaRPr lang="ru-DE"/>
          </a:p>
        </p:txBody>
      </p:sp>
    </p:spTree>
    <p:extLst>
      <p:ext uri="{BB962C8B-B14F-4D97-AF65-F5344CB8AC3E}">
        <p14:creationId xmlns:p14="http://schemas.microsoft.com/office/powerpoint/2010/main" val="2555222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97A8C-84FA-BB4E-8374-6B63028DF735}" type="datetimeFigureOut">
              <a:rPr lang="ru-DE" smtClean="0"/>
              <a:t>05.02.26</a:t>
            </a:fld>
            <a:endParaRPr lang="ru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9F5E-73C2-BB4B-B673-8C67AD38F080}" type="slidenum">
              <a:rPr lang="ru-DE" smtClean="0"/>
              <a:t>‹#›</a:t>
            </a:fld>
            <a:endParaRPr lang="ru-DE"/>
          </a:p>
        </p:txBody>
      </p:sp>
    </p:spTree>
    <p:extLst>
      <p:ext uri="{BB962C8B-B14F-4D97-AF65-F5344CB8AC3E}">
        <p14:creationId xmlns:p14="http://schemas.microsoft.com/office/powerpoint/2010/main" val="310631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97A8C-84FA-BB4E-8374-6B63028DF735}" type="datetimeFigureOut">
              <a:rPr lang="ru-DE" smtClean="0"/>
              <a:t>05.02.26</a:t>
            </a:fld>
            <a:endParaRPr lang="ru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9F5E-73C2-BB4B-B673-8C67AD38F080}" type="slidenum">
              <a:rPr lang="ru-DE" smtClean="0"/>
              <a:t>‹#›</a:t>
            </a:fld>
            <a:endParaRPr lang="ru-DE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022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97A8C-84FA-BB4E-8374-6B63028DF735}" type="datetimeFigureOut">
              <a:rPr lang="ru-DE" smtClean="0"/>
              <a:t>05.02.26</a:t>
            </a:fld>
            <a:endParaRPr lang="ru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9F5E-73C2-BB4B-B673-8C67AD38F080}" type="slidenum">
              <a:rPr lang="ru-DE" smtClean="0"/>
              <a:t>‹#›</a:t>
            </a:fld>
            <a:endParaRPr lang="ru-DE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25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97A8C-84FA-BB4E-8374-6B63028DF735}" type="datetimeFigureOut">
              <a:rPr lang="ru-DE" smtClean="0"/>
              <a:t>05.02.26</a:t>
            </a:fld>
            <a:endParaRPr lang="ru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9F5E-73C2-BB4B-B673-8C67AD38F080}" type="slidenum">
              <a:rPr lang="ru-DE" smtClean="0"/>
              <a:t>‹#›</a:t>
            </a:fld>
            <a:endParaRPr lang="ru-DE"/>
          </a:p>
        </p:txBody>
      </p:sp>
    </p:spTree>
    <p:extLst>
      <p:ext uri="{BB962C8B-B14F-4D97-AF65-F5344CB8AC3E}">
        <p14:creationId xmlns:p14="http://schemas.microsoft.com/office/powerpoint/2010/main" val="924097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97A8C-84FA-BB4E-8374-6B63028DF735}" type="datetimeFigureOut">
              <a:rPr lang="ru-DE" smtClean="0"/>
              <a:t>05.02.26</a:t>
            </a:fld>
            <a:endParaRPr lang="ru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DE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9F5E-73C2-BB4B-B673-8C67AD38F080}" type="slidenum">
              <a:rPr lang="ru-DE" smtClean="0"/>
              <a:t>‹#›</a:t>
            </a:fld>
            <a:endParaRPr lang="ru-DE"/>
          </a:p>
        </p:txBody>
      </p:sp>
    </p:spTree>
    <p:extLst>
      <p:ext uri="{BB962C8B-B14F-4D97-AF65-F5344CB8AC3E}">
        <p14:creationId xmlns:p14="http://schemas.microsoft.com/office/powerpoint/2010/main" val="140274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97A8C-84FA-BB4E-8374-6B63028DF735}" type="datetimeFigureOut">
              <a:rPr lang="ru-DE" smtClean="0"/>
              <a:t>05.02.26</a:t>
            </a:fld>
            <a:endParaRPr lang="ru-DE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9F5E-73C2-BB4B-B673-8C67AD38F080}" type="slidenum">
              <a:rPr lang="ru-DE" smtClean="0"/>
              <a:t>‹#›</a:t>
            </a:fld>
            <a:endParaRPr lang="ru-DE"/>
          </a:p>
        </p:txBody>
      </p:sp>
    </p:spTree>
    <p:extLst>
      <p:ext uri="{BB962C8B-B14F-4D97-AF65-F5344CB8AC3E}">
        <p14:creationId xmlns:p14="http://schemas.microsoft.com/office/powerpoint/2010/main" val="1892503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97A8C-84FA-BB4E-8374-6B63028DF735}" type="datetimeFigureOut">
              <a:rPr lang="ru-DE" smtClean="0"/>
              <a:t>05.02.26</a:t>
            </a:fld>
            <a:endParaRPr lang="ru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9F5E-73C2-BB4B-B673-8C67AD38F080}" type="slidenum">
              <a:rPr lang="ru-DE" smtClean="0"/>
              <a:t>‹#›</a:t>
            </a:fld>
            <a:endParaRPr lang="ru-DE"/>
          </a:p>
        </p:txBody>
      </p:sp>
    </p:spTree>
    <p:extLst>
      <p:ext uri="{BB962C8B-B14F-4D97-AF65-F5344CB8AC3E}">
        <p14:creationId xmlns:p14="http://schemas.microsoft.com/office/powerpoint/2010/main" val="1919358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97A8C-84FA-BB4E-8374-6B63028DF735}" type="datetimeFigureOut">
              <a:rPr lang="ru-DE" smtClean="0"/>
              <a:t>05.02.26</a:t>
            </a:fld>
            <a:endParaRPr lang="ru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9F5E-73C2-BB4B-B673-8C67AD38F080}" type="slidenum">
              <a:rPr lang="ru-DE" smtClean="0"/>
              <a:t>‹#›</a:t>
            </a:fld>
            <a:endParaRPr lang="ru-DE"/>
          </a:p>
        </p:txBody>
      </p:sp>
    </p:spTree>
    <p:extLst>
      <p:ext uri="{BB962C8B-B14F-4D97-AF65-F5344CB8AC3E}">
        <p14:creationId xmlns:p14="http://schemas.microsoft.com/office/powerpoint/2010/main" val="2009254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DD97A8C-84FA-BB4E-8374-6B63028DF735}" type="datetimeFigureOut">
              <a:rPr lang="ru-DE" smtClean="0"/>
              <a:t>05.02.26</a:t>
            </a:fld>
            <a:endParaRPr lang="ru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ru-DE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EF8F9F5E-73C2-BB4B-B673-8C67AD38F080}" type="slidenum">
              <a:rPr lang="ru-DE" smtClean="0"/>
              <a:t>‹#›</a:t>
            </a:fld>
            <a:endParaRPr lang="ru-DE"/>
          </a:p>
        </p:txBody>
      </p:sp>
    </p:spTree>
    <p:extLst>
      <p:ext uri="{BB962C8B-B14F-4D97-AF65-F5344CB8AC3E}">
        <p14:creationId xmlns:p14="http://schemas.microsoft.com/office/powerpoint/2010/main" val="480362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3.xml"/><Relationship Id="rId4" Type="http://schemas.openxmlformats.org/officeDocument/2006/relationships/customXml" Target="../ink/ink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lympics.com/de/milano-cortina-2026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OdysSU9zYo" TargetMode="External"/><Relationship Id="rId2" Type="http://schemas.openxmlformats.org/officeDocument/2006/relationships/hyperlink" Target="https://www.pmc.gov.au/resources/australian-national-anthem-recordings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package" Target="../embeddings/_________Microsoft_Word.docx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emf"/><Relationship Id="rId4" Type="http://schemas.openxmlformats.org/officeDocument/2006/relationships/package" Target="../embeddings/_________Microsoft_Word1.docx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11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EEEA2A-BDC4-ABD1-32F7-C0A7A171E5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367"/>
          <a:stretch>
            <a:fillRect/>
          </a:stretch>
        </p:blipFill>
        <p:spPr>
          <a:xfrm>
            <a:off x="678873" y="0"/>
            <a:ext cx="10834254" cy="676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367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0C8F9AD-B9FD-7B86-2FD5-8181BFF84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Schwarze Schnellhefter</a:t>
            </a:r>
          </a:p>
          <a:p>
            <a:r>
              <a:rPr lang="de-DE" dirty="0"/>
              <a:t>Buchseite 140–141 - Vorlesen</a:t>
            </a:r>
          </a:p>
          <a:p>
            <a:pPr marL="0" indent="0">
              <a:buNone/>
            </a:pPr>
            <a:br>
              <a:rPr lang="de-DE" dirty="0"/>
            </a:br>
            <a:endParaRPr lang="de-DE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C705F306-BF50-1846-5828-0F2AF8AECC5C}"/>
                  </a:ext>
                </a:extLst>
              </p14:cNvPr>
              <p14:cNvContentPartPr/>
              <p14:nvPr/>
            </p14:nvContentPartPr>
            <p14:xfrm>
              <a:off x="3769446" y="2442126"/>
              <a:ext cx="360" cy="360"/>
            </p14:xfrm>
          </p:contentPart>
        </mc:Choice>
        <mc:Fallback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C705F306-BF50-1846-5828-0F2AF8AECC5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06806" y="2379126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E10B8510-09A8-55FB-64B2-57EB5FB567A1}"/>
                  </a:ext>
                </a:extLst>
              </p14:cNvPr>
              <p14:cNvContentPartPr/>
              <p14:nvPr/>
            </p14:nvContentPartPr>
            <p14:xfrm>
              <a:off x="3573966" y="2880606"/>
              <a:ext cx="360" cy="360"/>
            </p14:xfrm>
          </p:contentPart>
        </mc:Choice>
        <mc:Fallback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E10B8510-09A8-55FB-64B2-57EB5FB567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11326" y="2817606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D08C5A6E-2461-9A7D-5A3E-3D859595FA0B}"/>
                  </a:ext>
                </a:extLst>
              </p14:cNvPr>
              <p14:cNvContentPartPr/>
              <p14:nvPr/>
            </p14:nvContentPartPr>
            <p14:xfrm>
              <a:off x="3469206" y="2891046"/>
              <a:ext cx="360" cy="360"/>
            </p14:xfrm>
          </p:contentPart>
        </mc:Choice>
        <mc:Fallback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D08C5A6E-2461-9A7D-5A3E-3D859595FA0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06206" y="2828406"/>
                <a:ext cx="126000" cy="1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11289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71A3CC-8F9D-33DA-7064-A28895BEC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hlinkClick r:id="rId2"/>
              </a:rPr>
              <a:t>Olympische Winterspiele</a:t>
            </a:r>
            <a:endParaRPr lang="ru-D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788EC6-C708-2297-BC27-6BC91DC8D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>
                <a:hlinkClick r:id="rId2"/>
              </a:rPr>
              <a:t>https://www.olympics.com/de/milano-cortina-2026</a:t>
            </a:r>
            <a:endParaRPr lang="de-DE" dirty="0"/>
          </a:p>
          <a:p>
            <a:endParaRPr lang="de-DE" dirty="0"/>
          </a:p>
          <a:p>
            <a:r>
              <a:rPr lang="de-DE" dirty="0"/>
              <a:t>Zeremonien was Passiert?</a:t>
            </a:r>
            <a:endParaRPr lang="ru-DE" dirty="0"/>
          </a:p>
        </p:txBody>
      </p:sp>
    </p:spTree>
    <p:extLst>
      <p:ext uri="{BB962C8B-B14F-4D97-AF65-F5344CB8AC3E}">
        <p14:creationId xmlns:p14="http://schemas.microsoft.com/office/powerpoint/2010/main" val="302684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4773A8-686B-1392-CE1A-C4482A5A3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D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C09A97-4125-30A4-9499-BA729A608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DE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5747A7-3277-BCF0-CD1B-CF9932D8F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2371"/>
            <a:ext cx="12316691" cy="692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029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902DAC-B9D0-54BE-08BE-33CAE931B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Ziel für Heute</a:t>
            </a:r>
            <a:r>
              <a:rPr lang="en-US" dirty="0"/>
              <a:t>:</a:t>
            </a:r>
            <a:endParaRPr lang="ru-D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3B212D-7CD8-4F0B-CE4F-FB5091367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erklären, </a:t>
            </a:r>
            <a:r>
              <a:rPr lang="de-DE" b="1" dirty="0"/>
              <a:t>was Nationalhymnen sind</a:t>
            </a:r>
            <a:r>
              <a:rPr lang="de-DE" dirty="0"/>
              <a:t> (staatliches Symbol, Identität, Gemeinschaft). </a:t>
            </a:r>
          </a:p>
          <a:p>
            <a:r>
              <a:rPr lang="de-DE" dirty="0"/>
              <a:t>die </a:t>
            </a:r>
            <a:r>
              <a:rPr lang="de-DE" b="1" dirty="0"/>
              <a:t>Entstehung &amp; den Wandel</a:t>
            </a:r>
            <a:r>
              <a:rPr lang="de-DE" dirty="0"/>
              <a:t> des „Lieds der Deutschen“ anhand eines Zeitstrahls darstellen. </a:t>
            </a:r>
          </a:p>
          <a:p>
            <a:r>
              <a:rPr lang="de-DE" dirty="0"/>
              <a:t>beschreiben, </a:t>
            </a:r>
            <a:r>
              <a:rPr lang="de-DE" b="1" dirty="0"/>
              <a:t>wie Lieder Menschen beeinflussen</a:t>
            </a:r>
            <a:r>
              <a:rPr lang="de-DE" dirty="0"/>
              <a:t> (Gefühle, Zusammenhalt, Abgrenzung, politische Wirkung). </a:t>
            </a:r>
          </a:p>
          <a:p>
            <a:r>
              <a:rPr lang="de-DE" dirty="0"/>
              <a:t>begründet erklären, </a:t>
            </a:r>
            <a:r>
              <a:rPr lang="de-DE" b="1" dirty="0"/>
              <a:t>warum die 1. Strophe heute im Ausland provokativ wirken kann</a:t>
            </a:r>
            <a:r>
              <a:rPr lang="de-DE" dirty="0"/>
              <a:t> (Missverständnis + NS‑Kontext + „größere Sprach-/Raumvorstellungen“).</a:t>
            </a:r>
          </a:p>
          <a:p>
            <a:endParaRPr lang="ru-DE" dirty="0"/>
          </a:p>
        </p:txBody>
      </p:sp>
    </p:spTree>
    <p:extLst>
      <p:ext uri="{BB962C8B-B14F-4D97-AF65-F5344CB8AC3E}">
        <p14:creationId xmlns:p14="http://schemas.microsoft.com/office/powerpoint/2010/main" val="4029114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B89366-CAB9-CFA8-B61D-1280FA1C8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Begriffe</a:t>
            </a:r>
            <a:r>
              <a:rPr lang="en-US" dirty="0"/>
              <a:t> </a:t>
            </a:r>
            <a:r>
              <a:rPr lang="en-US" dirty="0" err="1"/>
              <a:t>erklären</a:t>
            </a:r>
            <a:endParaRPr lang="ru-D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89624F-B943-254A-7D31-7FA66D18F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b="1" dirty="0"/>
              <a:t>Hymne</a:t>
            </a:r>
            <a:endParaRPr lang="de-DE" dirty="0"/>
          </a:p>
          <a:p>
            <a:pPr marL="0" indent="0">
              <a:buNone/>
            </a:pPr>
            <a:r>
              <a:rPr lang="de-DE" i="1" dirty="0"/>
              <a:t>Der Begriff</a:t>
            </a:r>
            <a:r>
              <a:rPr lang="de-DE" dirty="0"/>
              <a:t> </a:t>
            </a:r>
            <a:r>
              <a:rPr lang="de-DE" i="1" dirty="0"/>
              <a:t>kommt</a:t>
            </a:r>
            <a:r>
              <a:rPr lang="de-DE" dirty="0"/>
              <a:t> </a:t>
            </a:r>
            <a:r>
              <a:rPr lang="de-DE" i="1" dirty="0"/>
              <a:t>aus dem Griechischen</a:t>
            </a:r>
            <a:r>
              <a:rPr lang="de-DE" dirty="0"/>
              <a:t> </a:t>
            </a:r>
            <a:r>
              <a:rPr lang="de-DE" i="1" dirty="0"/>
              <a:t>und</a:t>
            </a:r>
            <a:r>
              <a:rPr lang="de-DE" dirty="0"/>
              <a:t> </a:t>
            </a:r>
            <a:r>
              <a:rPr lang="de-DE" i="1" dirty="0"/>
              <a:t>bezeichnete</a:t>
            </a:r>
            <a:r>
              <a:rPr lang="de-DE" dirty="0"/>
              <a:t> </a:t>
            </a:r>
            <a:r>
              <a:rPr lang="de-DE" i="1" dirty="0"/>
              <a:t>dort</a:t>
            </a:r>
            <a:endParaRPr lang="de-DE" dirty="0"/>
          </a:p>
          <a:p>
            <a:pPr marL="0" indent="0">
              <a:buNone/>
            </a:pPr>
            <a:r>
              <a:rPr lang="de-DE" i="1" dirty="0"/>
              <a:t>ursprünglich</a:t>
            </a:r>
            <a:r>
              <a:rPr lang="de-DE" dirty="0"/>
              <a:t> </a:t>
            </a:r>
            <a:r>
              <a:rPr lang="de-DE" i="1" dirty="0"/>
              <a:t>einen</a:t>
            </a:r>
            <a:r>
              <a:rPr lang="de-DE" dirty="0"/>
              <a:t> </a:t>
            </a:r>
            <a:r>
              <a:rPr lang="de-DE" i="1" dirty="0"/>
              <a:t>feierlichen</a:t>
            </a:r>
            <a:r>
              <a:rPr lang="de-DE" dirty="0"/>
              <a:t> </a:t>
            </a:r>
            <a:r>
              <a:rPr lang="de-DE" i="1" dirty="0"/>
              <a:t>Lobgesang</a:t>
            </a:r>
            <a:r>
              <a:rPr lang="de-DE" dirty="0"/>
              <a:t> </a:t>
            </a:r>
            <a:r>
              <a:rPr lang="de-DE" i="1" dirty="0"/>
              <a:t>an</a:t>
            </a:r>
            <a:r>
              <a:rPr lang="de-DE" dirty="0"/>
              <a:t> </a:t>
            </a:r>
            <a:r>
              <a:rPr lang="de-DE" i="1" dirty="0"/>
              <a:t>die</a:t>
            </a:r>
            <a:r>
              <a:rPr lang="de-DE" dirty="0"/>
              <a:t> </a:t>
            </a:r>
            <a:r>
              <a:rPr lang="de-DE" i="1" dirty="0"/>
              <a:t>Götter.</a:t>
            </a:r>
            <a:r>
              <a:rPr lang="de-DE" dirty="0"/>
              <a:t> </a:t>
            </a:r>
            <a:r>
              <a:rPr lang="de-DE" i="1" dirty="0"/>
              <a:t>Heute</a:t>
            </a:r>
            <a:r>
              <a:rPr lang="de-DE" dirty="0"/>
              <a:t> </a:t>
            </a:r>
            <a:r>
              <a:rPr lang="de-DE" i="1" dirty="0"/>
              <a:t>versteht</a:t>
            </a:r>
            <a:endParaRPr lang="de-DE" dirty="0"/>
          </a:p>
          <a:p>
            <a:pPr marL="0" indent="0">
              <a:buNone/>
            </a:pPr>
            <a:r>
              <a:rPr lang="de-DE" i="1" dirty="0"/>
              <a:t>man</a:t>
            </a:r>
            <a:r>
              <a:rPr lang="de-DE" dirty="0"/>
              <a:t> </a:t>
            </a:r>
            <a:r>
              <a:rPr lang="de-DE" i="1" dirty="0"/>
              <a:t>darunter auch</a:t>
            </a:r>
            <a:r>
              <a:rPr lang="de-DE" dirty="0"/>
              <a:t> </a:t>
            </a:r>
            <a:r>
              <a:rPr lang="de-DE" i="1" dirty="0"/>
              <a:t>andere</a:t>
            </a:r>
            <a:r>
              <a:rPr lang="de-DE" dirty="0"/>
              <a:t> </a:t>
            </a:r>
            <a:r>
              <a:rPr lang="de-DE" i="1" dirty="0"/>
              <a:t>Gedichte</a:t>
            </a:r>
            <a:r>
              <a:rPr lang="de-DE" dirty="0"/>
              <a:t> </a:t>
            </a:r>
            <a:r>
              <a:rPr lang="de-DE" i="1" dirty="0"/>
              <a:t>oder Lieder,</a:t>
            </a:r>
            <a:r>
              <a:rPr lang="de-DE" dirty="0"/>
              <a:t> </a:t>
            </a:r>
            <a:r>
              <a:rPr lang="de-DE" i="1" dirty="0"/>
              <a:t>die</a:t>
            </a:r>
            <a:r>
              <a:rPr lang="de-DE" dirty="0"/>
              <a:t> </a:t>
            </a:r>
            <a:r>
              <a:rPr lang="de-DE" i="1" dirty="0"/>
              <a:t>zum Ausdruck</a:t>
            </a:r>
            <a:endParaRPr lang="de-DE" dirty="0"/>
          </a:p>
          <a:p>
            <a:pPr marL="0" indent="0">
              <a:buNone/>
            </a:pPr>
            <a:r>
              <a:rPr lang="de-DE" i="1" dirty="0"/>
              <a:t>bringen,</a:t>
            </a:r>
            <a:r>
              <a:rPr lang="de-DE" dirty="0"/>
              <a:t> </a:t>
            </a:r>
            <a:r>
              <a:rPr lang="de-DE" i="1" dirty="0"/>
              <a:t>dass man</a:t>
            </a:r>
            <a:r>
              <a:rPr lang="de-DE" dirty="0"/>
              <a:t> </a:t>
            </a:r>
            <a:r>
              <a:rPr lang="de-DE" i="1" dirty="0"/>
              <a:t>von</a:t>
            </a:r>
            <a:r>
              <a:rPr lang="de-DE" dirty="0"/>
              <a:t> </a:t>
            </a:r>
            <a:r>
              <a:rPr lang="de-DE" i="1" dirty="0"/>
              <a:t>etwas begeistert</a:t>
            </a:r>
            <a:r>
              <a:rPr lang="de-DE" dirty="0"/>
              <a:t> </a:t>
            </a:r>
            <a:r>
              <a:rPr lang="de-DE" i="1" dirty="0"/>
              <a:t>ist</a:t>
            </a:r>
            <a:r>
              <a:rPr lang="de-DE" dirty="0"/>
              <a:t> </a:t>
            </a:r>
            <a:r>
              <a:rPr lang="de-DE" i="1" dirty="0"/>
              <a:t>oder</a:t>
            </a:r>
            <a:r>
              <a:rPr lang="de-DE" dirty="0"/>
              <a:t> </a:t>
            </a:r>
            <a:r>
              <a:rPr lang="de-DE" i="1" dirty="0"/>
              <a:t>es verehrt.</a:t>
            </a:r>
            <a:endParaRPr lang="de-DE" dirty="0"/>
          </a:p>
          <a:p>
            <a:r>
              <a:rPr lang="de-DE" b="1" dirty="0"/>
              <a:t>Nationalhymne</a:t>
            </a:r>
            <a:endParaRPr lang="de-DE" dirty="0"/>
          </a:p>
          <a:p>
            <a:pPr marL="0" indent="0">
              <a:buNone/>
            </a:pPr>
            <a:r>
              <a:rPr lang="de-DE" i="1" dirty="0"/>
              <a:t>Nationalhymnen</a:t>
            </a:r>
            <a:r>
              <a:rPr lang="de-DE" dirty="0"/>
              <a:t> </a:t>
            </a:r>
            <a:r>
              <a:rPr lang="de-DE" i="1" dirty="0"/>
              <a:t>sind</a:t>
            </a:r>
            <a:r>
              <a:rPr lang="de-DE" dirty="0"/>
              <a:t> </a:t>
            </a:r>
            <a:r>
              <a:rPr lang="de-DE" i="1" dirty="0"/>
              <a:t>Musikstücke</a:t>
            </a:r>
            <a:r>
              <a:rPr lang="de-DE" dirty="0"/>
              <a:t> </a:t>
            </a:r>
            <a:r>
              <a:rPr lang="de-DE" i="1" dirty="0"/>
              <a:t>(mit</a:t>
            </a:r>
            <a:r>
              <a:rPr lang="de-DE" dirty="0"/>
              <a:t> </a:t>
            </a:r>
            <a:r>
              <a:rPr lang="de-DE" i="1" dirty="0"/>
              <a:t>oder ohne</a:t>
            </a:r>
            <a:r>
              <a:rPr lang="de-DE" dirty="0"/>
              <a:t> </a:t>
            </a:r>
            <a:r>
              <a:rPr lang="de-DE" i="1" dirty="0"/>
              <a:t>Text),</a:t>
            </a:r>
            <a:r>
              <a:rPr lang="de-DE" dirty="0"/>
              <a:t> </a:t>
            </a:r>
            <a:r>
              <a:rPr lang="de-DE" i="1" dirty="0"/>
              <a:t>die</a:t>
            </a:r>
            <a:r>
              <a:rPr lang="de-DE" dirty="0"/>
              <a:t> </a:t>
            </a:r>
            <a:r>
              <a:rPr lang="de-DE" i="1" dirty="0"/>
              <a:t>ein</a:t>
            </a:r>
            <a:r>
              <a:rPr lang="de-DE" dirty="0"/>
              <a:t> </a:t>
            </a:r>
            <a:r>
              <a:rPr lang="de-DE" i="1" dirty="0"/>
              <a:t>Land</a:t>
            </a:r>
            <a:endParaRPr lang="de-DE" dirty="0"/>
          </a:p>
          <a:p>
            <a:pPr marL="0" indent="0">
              <a:buNone/>
            </a:pPr>
            <a:r>
              <a:rPr lang="de-DE" i="1" dirty="0"/>
              <a:t>repräsentieren.</a:t>
            </a:r>
            <a:r>
              <a:rPr lang="de-DE" dirty="0"/>
              <a:t> </a:t>
            </a:r>
            <a:r>
              <a:rPr lang="de-DE" i="1" dirty="0"/>
              <a:t>Sie</a:t>
            </a:r>
            <a:r>
              <a:rPr lang="de-DE" dirty="0"/>
              <a:t> </a:t>
            </a:r>
            <a:r>
              <a:rPr lang="de-DE" i="1" dirty="0"/>
              <a:t>werden</a:t>
            </a:r>
            <a:r>
              <a:rPr lang="de-DE" dirty="0"/>
              <a:t> </a:t>
            </a:r>
            <a:r>
              <a:rPr lang="de-DE" i="1" dirty="0"/>
              <a:t>zum Beispiel</a:t>
            </a:r>
            <a:r>
              <a:rPr lang="de-DE" dirty="0"/>
              <a:t> </a:t>
            </a:r>
            <a:r>
              <a:rPr lang="de-DE" i="1" dirty="0"/>
              <a:t>bei</a:t>
            </a:r>
            <a:r>
              <a:rPr lang="de-DE" dirty="0"/>
              <a:t> </a:t>
            </a:r>
            <a:r>
              <a:rPr lang="de-DE" i="1" dirty="0"/>
              <a:t>besonderen</a:t>
            </a:r>
            <a:r>
              <a:rPr lang="de-DE" dirty="0"/>
              <a:t> </a:t>
            </a:r>
            <a:r>
              <a:rPr lang="de-DE" i="1" dirty="0"/>
              <a:t>Anlässen</a:t>
            </a:r>
            <a:r>
              <a:rPr lang="de-DE" dirty="0"/>
              <a:t> </a:t>
            </a:r>
            <a:r>
              <a:rPr lang="de-DE" i="1" dirty="0"/>
              <a:t>wie</a:t>
            </a:r>
            <a:endParaRPr lang="de-DE" dirty="0"/>
          </a:p>
          <a:p>
            <a:pPr marL="0" indent="0">
              <a:buNone/>
            </a:pPr>
            <a:r>
              <a:rPr lang="de-DE" i="1" dirty="0"/>
              <a:t>Staatsempfängen</a:t>
            </a:r>
            <a:r>
              <a:rPr lang="de-DE" dirty="0"/>
              <a:t> </a:t>
            </a:r>
            <a:r>
              <a:rPr lang="de-DE" i="1" dirty="0"/>
              <a:t>oder internationalen</a:t>
            </a:r>
            <a:r>
              <a:rPr lang="de-DE" dirty="0"/>
              <a:t> </a:t>
            </a:r>
            <a:r>
              <a:rPr lang="de-DE" i="1" dirty="0"/>
              <a:t>Sportveranstaltungen</a:t>
            </a:r>
            <a:r>
              <a:rPr lang="de-DE" dirty="0"/>
              <a:t> </a:t>
            </a:r>
            <a:r>
              <a:rPr lang="de-DE" i="1" dirty="0"/>
              <a:t>gespielt.</a:t>
            </a:r>
            <a:endParaRPr lang="de-DE" dirty="0"/>
          </a:p>
          <a:p>
            <a:endParaRPr lang="ru-DE" dirty="0"/>
          </a:p>
        </p:txBody>
      </p:sp>
    </p:spTree>
    <p:extLst>
      <p:ext uri="{BB962C8B-B14F-4D97-AF65-F5344CB8AC3E}">
        <p14:creationId xmlns:p14="http://schemas.microsoft.com/office/powerpoint/2010/main" val="1599034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35A5CC-3CAA-3D62-9860-A0332FEDF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05121"/>
            <a:ext cx="3332747" cy="1609344"/>
          </a:xfrm>
        </p:spPr>
        <p:txBody>
          <a:bodyPr>
            <a:normAutofit fontScale="90000"/>
          </a:bodyPr>
          <a:lstStyle/>
          <a:p>
            <a:r>
              <a:rPr lang="de-DE" dirty="0"/>
              <a:t>Buchseite 140 - Vorlesen</a:t>
            </a:r>
            <a:br>
              <a:rPr lang="de-DE" dirty="0"/>
            </a:br>
            <a:endParaRPr lang="ru-DE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C867BF6-405A-537B-3B0A-3CB8EF48BD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615783" y="849313"/>
            <a:ext cx="6794504" cy="5095878"/>
          </a:xfrm>
        </p:spPr>
      </p:pic>
    </p:spTree>
    <p:extLst>
      <p:ext uri="{BB962C8B-B14F-4D97-AF65-F5344CB8AC3E}">
        <p14:creationId xmlns:p14="http://schemas.microsoft.com/office/powerpoint/2010/main" val="2343776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1533C088-FB1B-5F83-9371-28B16BE623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72138"/>
          <a:stretch>
            <a:fillRect/>
          </a:stretch>
        </p:blipFill>
        <p:spPr>
          <a:xfrm>
            <a:off x="1256246" y="0"/>
            <a:ext cx="12393411" cy="4811408"/>
          </a:xfrm>
        </p:spPr>
      </p:pic>
      <p:pic>
        <p:nvPicPr>
          <p:cNvPr id="35" name="Рисунок 34" descr="Флажок со сплошной заливкой">
            <a:extLst>
              <a:ext uri="{FF2B5EF4-FFF2-40B4-BE49-F238E27FC236}">
                <a16:creationId xmlns:a16="http://schemas.microsoft.com/office/drawing/2014/main" id="{91A06C71-4B6A-D15C-0426-706712B120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4181" y="2685995"/>
            <a:ext cx="975352" cy="97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548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DA6351-C966-5A5C-4B7E-93A908DA9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Nationalhymne</a:t>
            </a:r>
            <a:endParaRPr lang="ru-D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B94029-D739-6082-2A34-B8D4442E9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>
                <a:hlinkClick r:id="rId2"/>
              </a:rPr>
              <a:t>https://www.pmc.gov.au/resources/australian-national-anthem-recordings</a:t>
            </a:r>
            <a:endParaRPr lang="de-DE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de-DE" dirty="0">
                <a:hlinkClick r:id="rId3"/>
              </a:rPr>
              <a:t>https://www.youtube.com/watch?v=kOdysSU9zYo</a:t>
            </a:r>
            <a:endParaRPr lang="de-DE" dirty="0"/>
          </a:p>
          <a:p>
            <a:pPr marL="0" indent="0">
              <a:buNone/>
            </a:pPr>
            <a:endParaRPr lang="ru-DE" dirty="0"/>
          </a:p>
        </p:txBody>
      </p:sp>
    </p:spTree>
    <p:extLst>
      <p:ext uri="{BB962C8B-B14F-4D97-AF65-F5344CB8AC3E}">
        <p14:creationId xmlns:p14="http://schemas.microsoft.com/office/powerpoint/2010/main" val="1212448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FF9C32-6C0B-A8AC-C68C-2549D8E6F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D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5EE80B-1046-F347-F19B-6266E86DE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DE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D1AAFEE-8187-5039-B49E-8C8C36C9A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246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07A848-D1C4-E6C9-3C02-D7D6FEEE9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D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F7287D-E7DA-9E95-198E-084E36569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DE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23FF2E8-5FB3-FF80-19DA-19478D20F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810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D5E7EF-FCD7-3966-8F60-53C231A6E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D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C46BDE-4B7E-2344-A625-25B5E16C0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DE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51A0544-B299-8C57-D18D-F49BF50E9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580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1133D-BAD1-0437-AF6C-9A3CD5A12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D07BD6D-61C0-C28A-98ED-7261A9BC5C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41853"/>
          <a:stretch>
            <a:fillRect/>
          </a:stretch>
        </p:blipFill>
        <p:spPr>
          <a:xfrm>
            <a:off x="1796883" y="130430"/>
            <a:ext cx="8936073" cy="7240024"/>
          </a:xfrm>
        </p:spPr>
      </p:pic>
      <p:pic>
        <p:nvPicPr>
          <p:cNvPr id="35" name="Рисунок 34" descr="Флажок со сплошной заливкой">
            <a:extLst>
              <a:ext uri="{FF2B5EF4-FFF2-40B4-BE49-F238E27FC236}">
                <a16:creationId xmlns:a16="http://schemas.microsoft.com/office/drawing/2014/main" id="{A8D4D78D-7FE4-951D-1B63-F725C6C3BF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1234" y="2206309"/>
            <a:ext cx="975352" cy="97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656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750708-68E1-4E1C-BA8D-B29069F57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D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6A07D9-A410-20F0-CD21-246337873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DE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5C2119-0FAD-FCBA-8A4D-5466981CD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062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541CA7-75B2-A6CB-4CBD-105BF6D31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D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6A47F4-2191-B2D4-C255-64A95BC39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DE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9C3DD40-2E08-5C0A-0713-CC0386CDD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601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96668-1090-7466-F53B-02E52D1F9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D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1E7A68-9E77-1D0A-DBF4-9101F30D3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DE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8E6189-A532-D1C9-EA22-501D57121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280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5652C-77BC-9F29-C3DF-DA4B61941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CDEE1EE-E37B-FFEC-AAEE-58ECADC9EB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53311" b="27003"/>
          <a:stretch>
            <a:fillRect/>
          </a:stretch>
        </p:blipFill>
        <p:spPr>
          <a:xfrm>
            <a:off x="1579956" y="869428"/>
            <a:ext cx="10765865" cy="2953063"/>
          </a:xfrm>
        </p:spPr>
      </p:pic>
      <p:pic>
        <p:nvPicPr>
          <p:cNvPr id="35" name="Рисунок 34" descr="Флажок со сплошной заливкой">
            <a:extLst>
              <a:ext uri="{FF2B5EF4-FFF2-40B4-BE49-F238E27FC236}">
                <a16:creationId xmlns:a16="http://schemas.microsoft.com/office/drawing/2014/main" id="{43EF4CDB-FE7F-92C8-9501-675D65714E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4604" y="877419"/>
            <a:ext cx="975352" cy="97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7142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45A7BE-540E-BEE3-8590-D82A8F6EE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D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FFFA2C-D144-5ABA-8DE0-3ECFE5B85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DE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717F15-5DEB-D35C-C386-E4EBA589A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469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02DA1B-93E9-6959-7D47-7BB60A812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1559"/>
            <a:ext cx="10058400" cy="1609344"/>
          </a:xfrm>
        </p:spPr>
        <p:txBody>
          <a:bodyPr/>
          <a:lstStyle/>
          <a:p>
            <a:r>
              <a:rPr lang="en-US" dirty="0" err="1"/>
              <a:t>Vorlesen</a:t>
            </a:r>
            <a:br>
              <a:rPr lang="en-US" dirty="0"/>
            </a:br>
            <a:r>
              <a:rPr lang="en-US" dirty="0" err="1"/>
              <a:t>Seite</a:t>
            </a:r>
            <a:r>
              <a:rPr lang="en-US" dirty="0"/>
              <a:t> 141</a:t>
            </a:r>
            <a:endParaRPr lang="ru-DE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3048649-2C32-6D9A-FF72-B8DDE3161D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1869140" y="894583"/>
            <a:ext cx="6815333" cy="5111500"/>
          </a:xfrm>
        </p:spPr>
      </p:pic>
    </p:spTree>
    <p:extLst>
      <p:ext uri="{BB962C8B-B14F-4D97-AF65-F5344CB8AC3E}">
        <p14:creationId xmlns:p14="http://schemas.microsoft.com/office/powerpoint/2010/main" val="34694695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66F45-F3A1-F6C0-5BB1-F37BD0FF2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CF8D2BF5-BF49-A307-F8A9-574588E4D1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8559" y="-12178616"/>
            <a:ext cx="13680801" cy="19062350"/>
          </a:xfrm>
        </p:spPr>
      </p:pic>
      <p:pic>
        <p:nvPicPr>
          <p:cNvPr id="35" name="Рисунок 34" descr="Флажок со сплошной заливкой">
            <a:extLst>
              <a:ext uri="{FF2B5EF4-FFF2-40B4-BE49-F238E27FC236}">
                <a16:creationId xmlns:a16="http://schemas.microsoft.com/office/drawing/2014/main" id="{88F323B0-0E1E-DAC1-B240-F328D793AB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0005" y="1996445"/>
            <a:ext cx="975352" cy="97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0164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32E3227-3894-8682-7339-D113C5DE2177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4007979"/>
              </p:ext>
            </p:extLst>
          </p:nvPr>
        </p:nvGraphicFramePr>
        <p:xfrm>
          <a:off x="1527175" y="3987800"/>
          <a:ext cx="9144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Документ" r:id="rId2" imgW="9144000" imgH="317500" progId="Word.Document.12">
                  <p:embed/>
                </p:oleObj>
              </mc:Choice>
              <mc:Fallback>
                <p:oleObj name="Документ" r:id="rId2" imgW="9144000" imgH="3175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7175" y="3987800"/>
                        <a:ext cx="914400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4BF080B7-0B98-E7E1-09C3-15AFCC1E92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6697428"/>
              </p:ext>
            </p:extLst>
          </p:nvPr>
        </p:nvGraphicFramePr>
        <p:xfrm>
          <a:off x="1524000" y="3268663"/>
          <a:ext cx="9144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Документ" r:id="rId4" imgW="9144000" imgH="317500" progId="Word.Document.12">
                  <p:embed/>
                </p:oleObj>
              </mc:Choice>
              <mc:Fallback>
                <p:oleObj name="Документ" r:id="rId4" imgW="9144000" imgH="3175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4000" y="3268663"/>
                        <a:ext cx="914400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98903D6-14BF-88BE-4706-FB3BFA08F3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502" y="789709"/>
            <a:ext cx="10868532" cy="402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361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5AFD52E-EEB8-2602-9567-57AFC6ABA0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5433" y="526472"/>
            <a:ext cx="12222866" cy="4876800"/>
          </a:xfrm>
        </p:spPr>
      </p:pic>
    </p:spTree>
    <p:extLst>
      <p:ext uri="{BB962C8B-B14F-4D97-AF65-F5344CB8AC3E}">
        <p14:creationId xmlns:p14="http://schemas.microsoft.com/office/powerpoint/2010/main" val="22886362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A1B0CE85-8FAD-AAAD-AE93-F597F57075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122" y="1714500"/>
            <a:ext cx="11839755" cy="3429000"/>
          </a:xfrm>
        </p:spPr>
      </p:pic>
    </p:spTree>
    <p:extLst>
      <p:ext uri="{BB962C8B-B14F-4D97-AF65-F5344CB8AC3E}">
        <p14:creationId xmlns:p14="http://schemas.microsoft.com/office/powerpoint/2010/main" val="6508275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77D1F-E1B7-8CC2-4631-8C2CF0BD1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D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F39737-1E37-5BC2-138D-BC8287044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DE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0C8EAD-D5C3-0B22-11B5-C372527EF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2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7FC22-BF30-32D5-CF49-58E4F9AA7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AB2C1C-9706-E626-1F2E-3C2D274E5E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0569"/>
          <a:stretch>
            <a:fillRect/>
          </a:stretch>
        </p:blipFill>
        <p:spPr>
          <a:xfrm>
            <a:off x="2278310" y="-162777"/>
            <a:ext cx="9913689" cy="7020778"/>
          </a:xfrm>
          <a:prstGeom prst="rect">
            <a:avLst/>
          </a:prstGeom>
        </p:spPr>
      </p:pic>
      <p:pic>
        <p:nvPicPr>
          <p:cNvPr id="35" name="Рисунок 34" descr="Флажок со сплошной заливкой">
            <a:extLst>
              <a:ext uri="{FF2B5EF4-FFF2-40B4-BE49-F238E27FC236}">
                <a16:creationId xmlns:a16="http://schemas.microsoft.com/office/drawing/2014/main" id="{0189D587-8E4C-8DA0-06A6-C56F232848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3058" y="452459"/>
            <a:ext cx="975352" cy="97535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62FBC47-5A23-75C6-8D19-5A2F5079644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4650"/>
          <a:stretch>
            <a:fillRect/>
          </a:stretch>
        </p:blipFill>
        <p:spPr>
          <a:xfrm>
            <a:off x="-254947" y="0"/>
            <a:ext cx="1408005" cy="224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5942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8D8DED-4D67-F29C-1384-6FF18C73F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Nationalhymnen der Länder der E</a:t>
            </a:r>
            <a:r>
              <a:rPr lang="en-US" dirty="0"/>
              <a:t>U</a:t>
            </a:r>
            <a:endParaRPr lang="ru-D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8B446C-D8AC-81CB-7646-49A50E47E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4580959"/>
            <a:ext cx="10058400" cy="405079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ru-DE" dirty="0"/>
          </a:p>
        </p:txBody>
      </p:sp>
      <p:pic>
        <p:nvPicPr>
          <p:cNvPr id="4" name="1.mp3">
            <a:hlinkClick r:id="" action="ppaction://media"/>
            <a:extLst>
              <a:ext uri="{FF2B5EF4-FFF2-40B4-BE49-F238E27FC236}">
                <a16:creationId xmlns:a16="http://schemas.microsoft.com/office/drawing/2014/main" id="{ECC51180-C001-3442-A182-5FA8186E9E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76184" y="5008725"/>
            <a:ext cx="812800" cy="812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59DB87-EB20-76CD-EE4E-6E0B4CB2163C}"/>
              </a:ext>
            </a:extLst>
          </p:cNvPr>
          <p:cNvSpPr txBox="1"/>
          <p:nvPr/>
        </p:nvSpPr>
        <p:spPr>
          <a:xfrm>
            <a:off x="1633928" y="2554647"/>
            <a:ext cx="10193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/>
              <a:t>1</a:t>
            </a:r>
            <a:endParaRPr lang="ru-DE" sz="9600" dirty="0"/>
          </a:p>
        </p:txBody>
      </p:sp>
    </p:spTree>
    <p:extLst>
      <p:ext uri="{BB962C8B-B14F-4D97-AF65-F5344CB8AC3E}">
        <p14:creationId xmlns:p14="http://schemas.microsoft.com/office/powerpoint/2010/main" val="2768904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6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2.mp3">
            <a:hlinkClick r:id="" action="ppaction://media"/>
            <a:extLst>
              <a:ext uri="{FF2B5EF4-FFF2-40B4-BE49-F238E27FC236}">
                <a16:creationId xmlns:a16="http://schemas.microsoft.com/office/drawing/2014/main" id="{2432E31B-D804-5D15-E9D9-EF910F33DD5F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92775" y="3740150"/>
            <a:ext cx="812800" cy="812800"/>
          </a:xfr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7642C32-6955-6647-D6D4-B6636EB7AF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9848" y="578340"/>
            <a:ext cx="100584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/>
              <a:t>2</a:t>
            </a:r>
            <a:endParaRPr lang="ru-DE" sz="9600" dirty="0"/>
          </a:p>
        </p:txBody>
      </p:sp>
    </p:spTree>
    <p:extLst>
      <p:ext uri="{BB962C8B-B14F-4D97-AF65-F5344CB8AC3E}">
        <p14:creationId xmlns:p14="http://schemas.microsoft.com/office/powerpoint/2010/main" val="260972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2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FCC2B8-DD9A-17D9-9981-F1F771B01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800" dirty="0"/>
              <a:t>3</a:t>
            </a:r>
            <a:endParaRPr lang="ru-DE" sz="8800" dirty="0"/>
          </a:p>
        </p:txBody>
      </p:sp>
      <p:pic>
        <p:nvPicPr>
          <p:cNvPr id="6" name="3.mp3">
            <a:hlinkClick r:id="" action="ppaction://media"/>
            <a:extLst>
              <a:ext uri="{FF2B5EF4-FFF2-40B4-BE49-F238E27FC236}">
                <a16:creationId xmlns:a16="http://schemas.microsoft.com/office/drawing/2014/main" id="{912E33FD-55B4-8049-27AD-55CF75E836A2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92775" y="3740150"/>
            <a:ext cx="812800" cy="812800"/>
          </a:xfrm>
        </p:spPr>
      </p:pic>
    </p:spTree>
    <p:extLst>
      <p:ext uri="{BB962C8B-B14F-4D97-AF65-F5344CB8AC3E}">
        <p14:creationId xmlns:p14="http://schemas.microsoft.com/office/powerpoint/2010/main" val="22919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74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456378-C0EC-8FD4-6962-A8DD68EBD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430" y="484632"/>
            <a:ext cx="10258818" cy="1609344"/>
          </a:xfrm>
        </p:spPr>
        <p:txBody>
          <a:bodyPr>
            <a:normAutofit/>
          </a:bodyPr>
          <a:lstStyle/>
          <a:p>
            <a:r>
              <a:rPr lang="en-US" sz="7200" dirty="0"/>
              <a:t>4</a:t>
            </a:r>
            <a:endParaRPr lang="ru-DE" sz="7200" dirty="0"/>
          </a:p>
        </p:txBody>
      </p:sp>
      <p:pic>
        <p:nvPicPr>
          <p:cNvPr id="4" name="4.mp3">
            <a:hlinkClick r:id="" action="ppaction://media"/>
            <a:extLst>
              <a:ext uri="{FF2B5EF4-FFF2-40B4-BE49-F238E27FC236}">
                <a16:creationId xmlns:a16="http://schemas.microsoft.com/office/drawing/2014/main" id="{C15C9269-AA47-1528-4457-904D05E471A8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92775" y="3740150"/>
            <a:ext cx="812800" cy="812800"/>
          </a:xfrm>
        </p:spPr>
      </p:pic>
    </p:spTree>
    <p:extLst>
      <p:ext uri="{BB962C8B-B14F-4D97-AF65-F5344CB8AC3E}">
        <p14:creationId xmlns:p14="http://schemas.microsoft.com/office/powerpoint/2010/main" val="127941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B7AA9-46EB-D87D-9B13-DE6478BCB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D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6A52D4-85EE-2F62-37EC-6A2052ACAF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DE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7650AC5-EABE-011C-8178-88B7B3F6F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5556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A7D70E-AF07-7B45-36D3-D9DF61A06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Hör-Quiz – mögliche Zuordnung</a:t>
            </a:r>
            <a:br>
              <a:rPr lang="de-DE" dirty="0"/>
            </a:br>
            <a:endParaRPr lang="ru-D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4B236B-76BD-F8D4-695B-A10526CE6B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1 – Niederlande</a:t>
            </a:r>
          </a:p>
          <a:p>
            <a:r>
              <a:rPr lang="de-DE" dirty="0"/>
              <a:t>2 – Frankreich</a:t>
            </a:r>
          </a:p>
          <a:p>
            <a:r>
              <a:rPr lang="de-DE" dirty="0"/>
              <a:t>3 – Italien</a:t>
            </a:r>
          </a:p>
          <a:p>
            <a:r>
              <a:rPr lang="de-DE" dirty="0"/>
              <a:t>4 – Spanien</a:t>
            </a:r>
          </a:p>
          <a:p>
            <a:r>
              <a:rPr lang="de-DE" dirty="0"/>
              <a:t>5 – Vereinigtes Königreich 6 – Österreich</a:t>
            </a:r>
          </a:p>
          <a:p>
            <a:r>
              <a:rPr lang="de-DE" dirty="0"/>
              <a:t>7 – Polen</a:t>
            </a:r>
          </a:p>
          <a:p>
            <a:r>
              <a:rPr lang="de-DE" dirty="0"/>
              <a:t>8 – Schweden</a:t>
            </a:r>
          </a:p>
          <a:p>
            <a:r>
              <a:rPr lang="de-DE" dirty="0"/>
              <a:t>9 – Griechenland</a:t>
            </a:r>
          </a:p>
          <a:p>
            <a:r>
              <a:rPr lang="de-DE" dirty="0"/>
              <a:t>10 – Schweiz</a:t>
            </a:r>
          </a:p>
          <a:p>
            <a:endParaRPr lang="ru-DE" dirty="0"/>
          </a:p>
        </p:txBody>
      </p:sp>
    </p:spTree>
    <p:extLst>
      <p:ext uri="{BB962C8B-B14F-4D97-AF65-F5344CB8AC3E}">
        <p14:creationId xmlns:p14="http://schemas.microsoft.com/office/powerpoint/2010/main" val="9803269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E09B9D-C09E-6714-13DC-7DC1FFBDC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D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B3BBEB-68EF-BE1A-3F1D-A501481D9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DE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61ACA38-7F4F-ED21-E30B-9C278DC24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3373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675F9-ADE6-DB1C-1CEC-A2B191751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63E8ED2-734F-5670-4513-3EA1074E0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160" y="-6936982"/>
            <a:ext cx="9683840" cy="13873963"/>
          </a:xfrm>
          <a:prstGeom prst="rect">
            <a:avLst/>
          </a:prstGeom>
        </p:spPr>
      </p:pic>
      <p:pic>
        <p:nvPicPr>
          <p:cNvPr id="35" name="Рисунок 34" descr="Флажок со сплошной заливкой">
            <a:extLst>
              <a:ext uri="{FF2B5EF4-FFF2-40B4-BE49-F238E27FC236}">
                <a16:creationId xmlns:a16="http://schemas.microsoft.com/office/drawing/2014/main" id="{274BB132-9D7D-883F-83E8-FE66C25BFC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3058" y="452459"/>
            <a:ext cx="975352" cy="97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809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Дерево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{E405E405-721C-284D-8F2D-72F47EB040E6}tf10001070</Template>
  <TotalTime>5991</TotalTime>
  <Words>256</Words>
  <Application>Microsoft Macintosh PowerPoint</Application>
  <PresentationFormat>Широкоэкранный</PresentationFormat>
  <Paragraphs>43</Paragraphs>
  <Slides>33</Slides>
  <Notes>0</Notes>
  <HiddenSlides>0</HiddenSlides>
  <MMClips>4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1" baseType="lpstr">
      <vt:lpstr>Calibri</vt:lpstr>
      <vt:lpstr>Cambria</vt:lpstr>
      <vt:lpstr>Rockwell</vt:lpstr>
      <vt:lpstr>Rockwell Condensed</vt:lpstr>
      <vt:lpstr>Rockwell Extra Bold</vt:lpstr>
      <vt:lpstr>Wingdings</vt:lpstr>
      <vt:lpstr>Дерево</vt:lpstr>
      <vt:lpstr>Документ</vt:lpstr>
      <vt:lpstr>Презентация PowerPoint</vt:lpstr>
      <vt:lpstr>Презентация PowerPoint</vt:lpstr>
      <vt:lpstr>Olympische Winterspiele</vt:lpstr>
      <vt:lpstr>Презентация PowerPoint</vt:lpstr>
      <vt:lpstr>Ziel für Heute:</vt:lpstr>
      <vt:lpstr>Begriffe erklären</vt:lpstr>
      <vt:lpstr>Buchseite 140 - Vorlesen </vt:lpstr>
      <vt:lpstr>Презентация PowerPoint</vt:lpstr>
      <vt:lpstr>Nationalhymne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Vorlesen Seite 141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Nationalhymnen der Länder der EU</vt:lpstr>
      <vt:lpstr>2</vt:lpstr>
      <vt:lpstr>3</vt:lpstr>
      <vt:lpstr>4</vt:lpstr>
      <vt:lpstr>Презентация PowerPoint</vt:lpstr>
      <vt:lpstr>Hör-Quiz – mögliche Zuordnung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Vadym Yatsunyk</dc:creator>
  <cp:lastModifiedBy>Vadym Yatsunyk</cp:lastModifiedBy>
  <cp:revision>4</cp:revision>
  <dcterms:created xsi:type="dcterms:W3CDTF">2026-02-04T18:31:21Z</dcterms:created>
  <dcterms:modified xsi:type="dcterms:W3CDTF">2026-02-09T11:18:42Z</dcterms:modified>
</cp:coreProperties>
</file>