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2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135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Ablauf: Nach dem Lerntempo-Duett losen Schüler:innen eine Folie. Zuschauer:innen ergänzen mit den Notizen. Bilder vorher einfügen.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LEITFRAGEN: Warum verlassen Menschen die DDR? Welchen Weg nehmen sie?
Lösungsideen: Unzufriedenheit, fehlende Freiheit, Reisebeschränkung. Ungarn öffnet im Sommer die Grenze (11. Sept. 1989), Botschaftsflüchtlinge in Prag, Ausreise am 30. Sept. 1989. Gorbatschows Reformen (Glasnost, Perestroika) ermutigen.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LEITFRAGEN: Was fordern die Menschen? Warum bleibt es friedlich? Was wäre 1953 passiert?
Lösungsideen: Montagsdemos nach Friedensgebet, Ruf „Wir sind das Volk“, ca. 70.000 Menschen, keine Gewalt, Wendepunkt. Wenig später Rücktritt Honeckers (18. Okt.).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LEITFRAGEN: Was ist passiert? Wie kam es dazu? Was bedeutete das für die Menschen?
Lösungsideen: Pressekonferenz Schabowski, missverständliche Ankündigung der Reisefreiheit, Grenzübergänge öffnen sich, Ende der Teilung, Freude. Aber noch keine Einheit.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LEITFRAGEN: Welche Schritte führen zur Einheit? Warum geht es so schnell?
Lösungsideen: 18. März erste freie Volkskammerwahl, 1. Juli Währungsunion (D-Mark), 31. Aug. Einigungsvertrag. Viele wollen schnelle Einheit, Sorge um Zukunft der DDR-Wirtschaft.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LEITFRAGEN: Was geschah? Wer musste zustimmen? Warum feiern wir nicht am 9. November?
Lösungsideen: Beitritt der DDR zur Bundesrepublik, vorher Zwei-plus-Vier-Vertrag (12. Sept.) mit USA, UdSSR, Großbritannien, Frankreich. 9. Nov. auch Tag der Pogromnacht 1938, deshalb 3. Oktober.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LEITFRAGEN: Was verbindet, was trennt Ost und West noch? Warum ist der Tag wichtig?
Lösungsideen: Unterschiede bei Löhnen, Vermögen, Bevölkerungsentwicklung, Erfahrungen. Gemeinsames: Freiheit, Demokratie. Feiern wechseln jährlich das Bundesland. Aktuelle Zahlen und Meldungen ergänzen.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PowerPoint-Karaoke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5B7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Deutsche Einheit – 3. Oktober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194560"/>
            <a:ext cx="80467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Regeln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siehst die Folie zum ersten Mal.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Präsentiere 60–90 Sekunden frei zu Bild und Stichwort.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 dein Wissen aus M1. Die Klasse ergänzt danach.</a:t>
            </a:r>
            <a:endParaRPr lang="en-US" sz="20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4F80A94-8063-FCBF-575F-2F50A0D165AE}"/>
              </a:ext>
            </a:extLst>
          </p:cNvPr>
          <p:cNvSpPr txBox="1"/>
          <p:nvPr/>
        </p:nvSpPr>
        <p:spPr>
          <a:xfrm>
            <a:off x="2270502" y="20380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2926080"/>
          </a:xfrm>
          <a:prstGeom prst="rect">
            <a:avLst/>
          </a:prstGeom>
          <a:solidFill>
            <a:srgbClr val="EEF1F6"/>
          </a:solidFill>
          <a:ln w="19050">
            <a:solidFill>
              <a:srgbClr val="9AA5B8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640080" y="45720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Foto: DDR-Flüchtlinge an der Prager Botschaft / Grenzzaun Ungarn 1989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29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SOMMER 1989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UNGARN · PRAG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2926080"/>
          </a:xfrm>
          <a:prstGeom prst="rect">
            <a:avLst/>
          </a:prstGeom>
          <a:solidFill>
            <a:srgbClr val="EEF1F6"/>
          </a:solidFill>
          <a:ln w="19050">
            <a:solidFill>
              <a:srgbClr val="9AA5B8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640080" y="45720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Foto: Montagsdemonstration Leipzig, Menschen mit Kerzen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29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OKTOBER 1989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LEIPZIG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2926080"/>
          </a:xfrm>
          <a:prstGeom prst="rect">
            <a:avLst/>
          </a:prstGeom>
          <a:solidFill>
            <a:srgbClr val="EEF1F6"/>
          </a:solidFill>
          <a:ln w="19050">
            <a:solidFill>
              <a:srgbClr val="9AA5B8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640080" y="45720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Foto: Menschen auf der Berliner Mauer am Brandenburger Tor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29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NOVEMBER 1989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BERLIN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2926080"/>
          </a:xfrm>
          <a:prstGeom prst="rect">
            <a:avLst/>
          </a:prstGeom>
          <a:solidFill>
            <a:srgbClr val="EEF1F6"/>
          </a:solidFill>
          <a:ln w="19050">
            <a:solidFill>
              <a:srgbClr val="9AA5B8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640080" y="45720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Bild: Wahlzettel / D-Mark-Geldscheine 1990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29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1990: DER WEG ZUR EINHEIT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 MÄRZ · 1. JULI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2926080"/>
          </a:xfrm>
          <a:prstGeom prst="rect">
            <a:avLst/>
          </a:prstGeom>
          <a:solidFill>
            <a:srgbClr val="EEF1F6"/>
          </a:solidFill>
          <a:ln w="19050">
            <a:solidFill>
              <a:srgbClr val="9AA5B8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640080" y="45720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Foto: Feier vor dem Reichstag, Nacht zum 3. Oktober 1990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29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OKTOBER 1990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DER DEUTSCHEN EINHEIT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2926080"/>
          </a:xfrm>
          <a:prstGeom prst="rect">
            <a:avLst/>
          </a:prstGeom>
          <a:solidFill>
            <a:srgbClr val="EEF1F6"/>
          </a:solidFill>
          <a:ln w="19050">
            <a:solidFill>
              <a:srgbClr val="9AA5B8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640080" y="45720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Bild: Deutschlandkarte mit Ost und West / Feier zum Einheitstag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29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HEUTE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die Einheit vollendet?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</Words>
  <Application>Microsoft Macintosh PowerPoint</Application>
  <PresentationFormat>Bildschirmpräsentation (16:9)</PresentationFormat>
  <Paragraphs>38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Vadym Yatsunyk</cp:lastModifiedBy>
  <cp:revision>2</cp:revision>
  <dcterms:created xsi:type="dcterms:W3CDTF">2026-10-01T20:04:14Z</dcterms:created>
  <dcterms:modified xsi:type="dcterms:W3CDTF">2026-10-01T20:08:38Z</dcterms:modified>
</cp:coreProperties>
</file>